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sldIdLst>
    <p:sldId id="256" r:id="rId2"/>
    <p:sldId id="259" r:id="rId3"/>
    <p:sldId id="264" r:id="rId4"/>
    <p:sldId id="262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rr" initials="U" lastIdx="1" clrIdx="0">
    <p:extLst>
      <p:ext uri="{19B8F6BF-5375-455C-9EA6-DF929625EA0E}">
        <p15:presenceInfo xmlns:p15="http://schemas.microsoft.com/office/powerpoint/2012/main" xmlns="" userId="Userr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E7940-6544-45F2-A66D-3F6DA75819F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E56C-D915-4B06-B150-EA859ED82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8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16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71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82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41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3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5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90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1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3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7F5F-AD27-4DE5-9B26-5BDC14CB8AC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1EF9-16D9-4271-8941-B7384BC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9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28.jpeg"/><Relationship Id="rId3" Type="http://schemas.openxmlformats.org/officeDocument/2006/relationships/image" Target="../media/image18.png"/><Relationship Id="rId21" Type="http://schemas.openxmlformats.org/officeDocument/2006/relationships/image" Target="../media/image31.jpeg"/><Relationship Id="rId7" Type="http://schemas.microsoft.com/office/2007/relationships/hdphoto" Target="../media/hdphoto2.wdp"/><Relationship Id="rId12" Type="http://schemas.openxmlformats.org/officeDocument/2006/relationships/image" Target="../media/image24.jpeg"/><Relationship Id="rId17" Type="http://schemas.openxmlformats.org/officeDocument/2006/relationships/image" Target="../media/image27.png"/><Relationship Id="rId2" Type="http://schemas.openxmlformats.org/officeDocument/2006/relationships/image" Target="../media/image17.jpeg"/><Relationship Id="rId16" Type="http://schemas.microsoft.com/office/2007/relationships/hdphoto" Target="../media/hdphoto5.wdp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6.png"/><Relationship Id="rId23" Type="http://schemas.openxmlformats.org/officeDocument/2006/relationships/image" Target="../media/image33.jpeg"/><Relationship Id="rId10" Type="http://schemas.microsoft.com/office/2007/relationships/hdphoto" Target="../media/hdphoto3.wdp"/><Relationship Id="rId19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microsoft.com/office/2007/relationships/hdphoto" Target="../media/hdphoto4.wdp"/><Relationship Id="rId2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42.jpeg"/><Relationship Id="rId5" Type="http://schemas.openxmlformats.org/officeDocument/2006/relationships/image" Target="../media/image37.pn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0.wdp"/><Relationship Id="rId18" Type="http://schemas.openxmlformats.org/officeDocument/2006/relationships/image" Target="../media/image56.png"/><Relationship Id="rId3" Type="http://schemas.microsoft.com/office/2007/relationships/hdphoto" Target="../media/hdphoto7.wdp"/><Relationship Id="rId21" Type="http://schemas.openxmlformats.org/officeDocument/2006/relationships/image" Target="../media/image59.jpeg"/><Relationship Id="rId7" Type="http://schemas.openxmlformats.org/officeDocument/2006/relationships/image" Target="../media/image48.jpeg"/><Relationship Id="rId12" Type="http://schemas.openxmlformats.org/officeDocument/2006/relationships/image" Target="../media/image52.png"/><Relationship Id="rId17" Type="http://schemas.openxmlformats.org/officeDocument/2006/relationships/image" Target="../media/image55.jpeg"/><Relationship Id="rId2" Type="http://schemas.openxmlformats.org/officeDocument/2006/relationships/image" Target="../media/image45.png"/><Relationship Id="rId16" Type="http://schemas.microsoft.com/office/2007/relationships/hdphoto" Target="../media/hdphoto11.wdp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microsoft.com/office/2007/relationships/hdphoto" Target="../media/hdphoto8.wdp"/><Relationship Id="rId15" Type="http://schemas.openxmlformats.org/officeDocument/2006/relationships/image" Target="../media/image54.png"/><Relationship Id="rId10" Type="http://schemas.openxmlformats.org/officeDocument/2006/relationships/image" Target="../media/image50.jpeg"/><Relationship Id="rId19" Type="http://schemas.openxmlformats.org/officeDocument/2006/relationships/image" Target="../media/image57.jpeg"/><Relationship Id="rId4" Type="http://schemas.openxmlformats.org/officeDocument/2006/relationships/image" Target="../media/image46.png"/><Relationship Id="rId9" Type="http://schemas.microsoft.com/office/2007/relationships/hdphoto" Target="../media/hdphoto9.wdp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418" y="429491"/>
            <a:ext cx="9088582" cy="2071109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964" y="2078182"/>
            <a:ext cx="9712036" cy="3179618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«КОМУ ЧТО НУЖНО ?»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24" b="18710"/>
          <a:stretch/>
        </p:blipFill>
        <p:spPr>
          <a:xfrm>
            <a:off x="2369127" y="2953739"/>
            <a:ext cx="6200601" cy="390426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367781" y="6114128"/>
            <a:ext cx="464113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110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70909" y="277091"/>
            <a:ext cx="6719455" cy="75700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11236" y="387761"/>
            <a:ext cx="583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Помоги людям этих профессий </a:t>
            </a:r>
          </a:p>
          <a:p>
            <a:pPr algn="ctr"/>
            <a:r>
              <a:rPr lang="ru-RU" dirty="0" smtClean="0"/>
              <a:t>найти предметы необходимые для работы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/>
          <a:srcRect l="73001" t="19096" r="5376" b="9731"/>
          <a:stretch/>
        </p:blipFill>
        <p:spPr>
          <a:xfrm>
            <a:off x="8292823" y="3424476"/>
            <a:ext cx="1373980" cy="9976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61902" t="5985" r="28031" b="14101"/>
          <a:stretch/>
        </p:blipFill>
        <p:spPr>
          <a:xfrm>
            <a:off x="5329764" y="4779045"/>
            <a:ext cx="932491" cy="16129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24933" t="11605" r="59228" b="10980"/>
          <a:stretch/>
        </p:blipFill>
        <p:spPr>
          <a:xfrm>
            <a:off x="1751189" y="4287209"/>
            <a:ext cx="1119331" cy="12069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/>
          <a:srcRect l="38425" t="8013" r="38974" b="71028"/>
          <a:stretch/>
        </p:blipFill>
        <p:spPr>
          <a:xfrm>
            <a:off x="10217759" y="4001942"/>
            <a:ext cx="1200150" cy="7858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/>
          <a:srcRect l="37997" t="68364" r="39565" b="6508"/>
          <a:stretch/>
        </p:blipFill>
        <p:spPr>
          <a:xfrm>
            <a:off x="2617671" y="3005700"/>
            <a:ext cx="1375194" cy="10873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l="8515" t="68806" r="75308" b="6212"/>
          <a:stretch/>
        </p:blipFill>
        <p:spPr>
          <a:xfrm>
            <a:off x="4037786" y="3703340"/>
            <a:ext cx="1162651" cy="1267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/>
          <a:srcRect l="4080" t="36143" r="70090" b="39099"/>
          <a:stretch/>
        </p:blipFill>
        <p:spPr>
          <a:xfrm>
            <a:off x="500062" y="5404991"/>
            <a:ext cx="1371600" cy="9282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97851" y="277091"/>
            <a:ext cx="1639966" cy="34262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62" t="1" r="53290" b="48494"/>
          <a:stretch/>
        </p:blipFill>
        <p:spPr>
          <a:xfrm>
            <a:off x="554183" y="505817"/>
            <a:ext cx="1579418" cy="33457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8195" y="1468374"/>
            <a:ext cx="1209937" cy="11615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447" y="4657167"/>
            <a:ext cx="1404957" cy="14049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078" y="5255902"/>
            <a:ext cx="1227345" cy="14994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2867" y="1464264"/>
            <a:ext cx="1150421" cy="1150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311" y="1878720"/>
            <a:ext cx="1240455" cy="124045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2361" y="3021598"/>
            <a:ext cx="1692293" cy="8595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0439" y="4851886"/>
            <a:ext cx="1841323" cy="12477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681" y="5024592"/>
            <a:ext cx="1100208" cy="14745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30" y="4010437"/>
            <a:ext cx="949184" cy="13358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35821" y="1383974"/>
            <a:ext cx="1164437" cy="1426588"/>
          </a:xfrm>
          <a:prstGeom prst="rect">
            <a:avLst/>
          </a:prstGeom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1353493" y="6185566"/>
            <a:ext cx="464113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37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133E-6 -6.2963E-6 L 0.58968 -0.1520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0744E-6 2.59259E-6 L -0.37397 0.00625 " pathEditMode="relative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1495E-6 -7.03704E-6 L 0.55216 -0.31459 " pathEditMode="relative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3298E-6 -1.48148E-6 L -0.62133 -0.05833 " pathEditMode="relative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885E-6 7.40741E-7 L -0.4326 -0.17083 " pathEditMode="relative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798E-7 -4.07407E-6 L 0.02931 -0.43125 " pathEditMode="relative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061E-6 4.44444E-6 L 0.62016 -0.42917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388E-6 3.7037E-7 L 0.75733 -0.61667 " pathEditMode="relative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705E-6 7.77778E-6 L -0.21337 -0.59583 " pathEditMode="relative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18E-6 -3.7037E-7 L -0.7585 -0.52291 " pathEditMode="relative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408E-6 -3.7037E-6 L -0.57796 -0.54792 " pathEditMode="relative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468E-6 1.44311E-6 L -0.49474 -0.47549 " pathEditMode="relative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8549E-6 7.40741E-7 L 0.47246 -0.43334 " pathEditMode="relative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198E-6 7.40741E-7 L -0.00469 -0.30208 " pathEditMode="relative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4624E-6 -1.11111E-6 L 0.16529 -0.30208 " pathEditMode="relative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835E-7 -1.48148E-6 L 0.39273 -0.56666 " pathEditMode="relative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289E-6 -2.71045E-6 L -0.44514 -0.00809 " pathEditMode="relative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223" y="196948"/>
            <a:ext cx="7948244" cy="9088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Помоги людям этих профессий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найти предметы необходимые для работы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4762" y="929555"/>
            <a:ext cx="2252561" cy="3009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58" b="89911" l="18398" r="83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724" y="5456140"/>
            <a:ext cx="1401860" cy="1401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304" y="4499029"/>
            <a:ext cx="1590076" cy="1261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12"/>
          <a:stretch/>
        </p:blipFill>
        <p:spPr>
          <a:xfrm>
            <a:off x="2885714" y="2758322"/>
            <a:ext cx="1341045" cy="1272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98" r="35300"/>
          <a:stretch/>
        </p:blipFill>
        <p:spPr>
          <a:xfrm rot="18028372">
            <a:off x="8249315" y="1035740"/>
            <a:ext cx="485017" cy="1549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171" y="1594485"/>
            <a:ext cx="1793889" cy="1259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6" t="7432" r="24557" b="16947"/>
          <a:stretch/>
        </p:blipFill>
        <p:spPr>
          <a:xfrm>
            <a:off x="7685361" y="5018691"/>
            <a:ext cx="1097280" cy="16139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3371" y="4045695"/>
            <a:ext cx="911673" cy="12894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362" y="2203138"/>
            <a:ext cx="1110367" cy="11103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43" y="5087809"/>
            <a:ext cx="1687720" cy="1687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 cstate="print"/>
          <a:srcRect t="9669"/>
          <a:stretch/>
        </p:blipFill>
        <p:spPr>
          <a:xfrm flipH="1">
            <a:off x="465090" y="845127"/>
            <a:ext cx="2011389" cy="30839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45890" y="3029572"/>
            <a:ext cx="1805518" cy="1371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149088" y="5407026"/>
            <a:ext cx="2170364" cy="14509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534" y="5683371"/>
            <a:ext cx="1485486" cy="9760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6" t="21325" r="17105" b="20189"/>
          <a:stretch/>
        </p:blipFill>
        <p:spPr>
          <a:xfrm>
            <a:off x="6960263" y="3886847"/>
            <a:ext cx="1590269" cy="13438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603" y="4220714"/>
            <a:ext cx="1491321" cy="7049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368" y="2984653"/>
            <a:ext cx="1392131" cy="1392131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1482081" y="5914103"/>
            <a:ext cx="464113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2331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664E-6 2.43293E-6 L -0.00117 -0.27474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7547E-7 -5.80019E-6 L 0.44058 0.04509 " pathEditMode="relative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989E-6 9.02868E-6 L 0.21229 0.07378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477E-6 3.9408E-6 L 0.58024 -0.15172 " pathEditMode="relative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751E-6 -8.32562E-7 L -0.41286 -0.21508 " pathEditMode="relative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968E-6 1.28585E-6 L -0.06118 -0.34436 " pathEditMode="relative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6911E-6 9.18594E-6 L 0.5041 -0.48589 " pathEditMode="relative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581E-6 1.96115E-6 L 0.8882 -0.3913 " pathEditMode="relative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734E-6 -5.22664E-6 L -0.15111 -0.52452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943E-7 1.96115E-6 L 0.429 -0.52474 " pathEditMode="relative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653E-6 1.52636E-6 L -0.50279 -0.31568 " pathEditMode="relative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904E-6 -5.54117E-6 L -0.67825 -0.60662 " pathEditMode="relative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7929E-8 -1.54487E-6 L -0.64936 -0.22942 " pathEditMode="relative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805E-6 2.79371E-6 L 0.28875 -0.02359 " pathEditMode="relative" ptsTypes="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121E-6 -4.35708E-6 L 0.25931 -0.5666 " pathEditMode="relative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70909" y="277091"/>
            <a:ext cx="6719455" cy="75700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11236" y="387761"/>
            <a:ext cx="583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Помоги людям этих профессий </a:t>
            </a:r>
          </a:p>
          <a:p>
            <a:pPr algn="ctr"/>
            <a:r>
              <a:rPr lang="ru-RU" dirty="0" smtClean="0"/>
              <a:t>найти предметы необходимые для работы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7" t="1124" r="57084" b="67889"/>
          <a:stretch/>
        </p:blipFill>
        <p:spPr>
          <a:xfrm>
            <a:off x="7765667" y="1335413"/>
            <a:ext cx="1025236" cy="128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760" t="67379" r="53260" b="3298"/>
          <a:stretch/>
        </p:blipFill>
        <p:spPr>
          <a:xfrm>
            <a:off x="5071612" y="5029506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2156" t="68211" r="6226" b="2183"/>
          <a:stretch/>
        </p:blipFill>
        <p:spPr>
          <a:xfrm>
            <a:off x="6194046" y="3241643"/>
            <a:ext cx="1238171" cy="123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51569" t="2850" r="2794" b="71159"/>
          <a:stretch/>
        </p:blipFill>
        <p:spPr>
          <a:xfrm>
            <a:off x="9308869" y="3754514"/>
            <a:ext cx="1357747" cy="1080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52936" t="38546" r="2824" b="38462"/>
          <a:stretch/>
        </p:blipFill>
        <p:spPr>
          <a:xfrm>
            <a:off x="7789878" y="5554190"/>
            <a:ext cx="1316182" cy="955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6803" t="35172" r="52682" b="34172"/>
          <a:stretch/>
        </p:blipFill>
        <p:spPr>
          <a:xfrm>
            <a:off x="3145696" y="1723199"/>
            <a:ext cx="1205346" cy="1274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837" y="4157847"/>
            <a:ext cx="1879194" cy="12671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100" b="90000" l="3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277091"/>
            <a:ext cx="3129459" cy="3409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32" r="21376"/>
          <a:stretch/>
        </p:blipFill>
        <p:spPr>
          <a:xfrm flipH="1">
            <a:off x="9726226" y="597806"/>
            <a:ext cx="2213097" cy="29143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226" y="3591186"/>
            <a:ext cx="1055482" cy="14073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635" y="2838481"/>
            <a:ext cx="1303810" cy="13038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7272" y="4873928"/>
            <a:ext cx="1286796" cy="16068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27" y="4959856"/>
            <a:ext cx="1468745" cy="9738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017" y="1290450"/>
            <a:ext cx="1448404" cy="113477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48" y="3512203"/>
            <a:ext cx="1702243" cy="1104323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1482081" y="6199853"/>
            <a:ext cx="464113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9595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336E-6 1.84089E-6 L -0.20878 -0.12303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7642E-6 -4.39408E-6 L 0.46024 -0.16189 " pathEditMode="relative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547E-6 -1.50786E-6 L 0.39802 0.03493 " pathEditMode="relative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232E-6 -4.49584E-6 L 0.76584 -0.55342 " pathEditMode="relative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106E-6 6.29047E-7 L -0.21685 -0.46924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351E-6 3.02498E-6 L 0.44748 -0.58187 " pathEditMode="relative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621E-6 1.04533E-6 L 0.26292 -0.41998 " pathEditMode="relative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228E-6 -5.52266E-6 L -0.55603 -0.57795 " pathEditMode="relative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4175E-6 5.92044E-7 L -0.01731 -0.57794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236E-6 -5.90194E-6 L -0.41989 -0.25602 " pathEditMode="relative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972E-6 4.04255E-6 L -0.57072 0.01179 " pathEditMode="relative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525E-7 -1.52636E-6 L -0.70656 -0.36101 " pathEditMode="relative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61E-6 3.78353E-6 L 0.75866 -0.30342 " pathEditMode="relative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223" y="196948"/>
            <a:ext cx="7948244" cy="90886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Помоги людям этих профессий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найти предметы необходимые для работы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55" b="17530"/>
          <a:stretch/>
        </p:blipFill>
        <p:spPr>
          <a:xfrm>
            <a:off x="5349278" y="1488023"/>
            <a:ext cx="1882330" cy="1252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20" y="4431194"/>
            <a:ext cx="1760525" cy="9426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889" y="4875716"/>
            <a:ext cx="1343980" cy="17240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2275" y="3226587"/>
            <a:ext cx="1145387" cy="14431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643" y="1747868"/>
            <a:ext cx="1610260" cy="10377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1751" y="1233342"/>
            <a:ext cx="1137843" cy="11378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528" y="3426564"/>
            <a:ext cx="1101054" cy="11010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233" y="3831664"/>
            <a:ext cx="1202115" cy="8348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0019" y="5655213"/>
            <a:ext cx="1090121" cy="892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91" r="19739"/>
          <a:stretch/>
        </p:blipFill>
        <p:spPr>
          <a:xfrm>
            <a:off x="582363" y="794189"/>
            <a:ext cx="1702190" cy="3153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39" t="7456" r="5664" b="68119"/>
          <a:stretch/>
        </p:blipFill>
        <p:spPr>
          <a:xfrm>
            <a:off x="5870055" y="5390475"/>
            <a:ext cx="1375872" cy="12581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print"/>
          <a:srcRect l="56306" t="7796" r="25209" b="68397"/>
          <a:stretch/>
        </p:blipFill>
        <p:spPr>
          <a:xfrm>
            <a:off x="7113453" y="2610405"/>
            <a:ext cx="1315292" cy="11915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8" cstate="print"/>
          <a:srcRect l="35499" t="36735" r="45364" b="41003"/>
          <a:stretch/>
        </p:blipFill>
        <p:spPr>
          <a:xfrm>
            <a:off x="4027727" y="2686202"/>
            <a:ext cx="1219200" cy="9975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8" cstate="print"/>
          <a:srcRect l="35781" t="67579" r="45573" b="15416"/>
          <a:stretch/>
        </p:blipFill>
        <p:spPr>
          <a:xfrm>
            <a:off x="488436" y="5712728"/>
            <a:ext cx="1504695" cy="9651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7" t="65152" r="76449" b="5160"/>
          <a:stretch/>
        </p:blipFill>
        <p:spPr>
          <a:xfrm>
            <a:off x="10627073" y="3478111"/>
            <a:ext cx="1377900" cy="12667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0" cstate="print"/>
          <a:srcRect l="78933" t="29021" r="5834" b="46763"/>
          <a:stretch/>
        </p:blipFill>
        <p:spPr>
          <a:xfrm>
            <a:off x="9248468" y="5117746"/>
            <a:ext cx="1202076" cy="10749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/>
          <a:srcRect l="73874" t="59157" r="13237" b="4647"/>
          <a:stretch/>
        </p:blipFill>
        <p:spPr>
          <a:xfrm>
            <a:off x="2305120" y="4584003"/>
            <a:ext cx="1051588" cy="1661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0" cstate="print"/>
          <a:srcRect l="55593" t="27950" r="31224" b="47573"/>
          <a:stretch/>
        </p:blipFill>
        <p:spPr>
          <a:xfrm>
            <a:off x="2627561" y="3155154"/>
            <a:ext cx="896747" cy="9366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0" cstate="print"/>
          <a:srcRect l="3951" t="22814" r="79540" b="50168"/>
          <a:stretch/>
        </p:blipFill>
        <p:spPr>
          <a:xfrm>
            <a:off x="7589245" y="5687875"/>
            <a:ext cx="1136953" cy="9286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5" t="6250" r="14719" b="8958"/>
          <a:stretch/>
        </p:blipFill>
        <p:spPr>
          <a:xfrm>
            <a:off x="10130035" y="642938"/>
            <a:ext cx="1925264" cy="2503459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11539231" y="6056978"/>
            <a:ext cx="464113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1121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5543E-6 1.14709E-6 L -0.1407 -0.03469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08E-6 -6.07771E-6 L -0.40128 0.01456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106E-6 6.54949E-6 L 0.53404 -0.29301 " pathEditMode="relative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172E-6 4.96762E-6 L 0.62749 -0.32586 " pathEditMode="relative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655E-6 -6.93802E-7 L -0.03801 -0.40171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8074E-6 -5.92044E-7 L 0.73136 -0.63946 " pathEditMode="relative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798E-6 1.61887E-6 L 0.63439 -0.61078 " pathEditMode="relative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54E-6 5.66142E-6 L -0.24574 -0.31984 " pathEditMode="relative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174E-6 4.7086E-6 L -0.39672 -0.27243 " pathEditMode="relative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928E-6 -1.23034E-6 L 0.2296 -0.32794 " pathEditMode="relative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094E-6 1.85939E-6 L -0.68398 -0.26434 " pathEditMode="relative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4E-6 3.18224E-6 L -0.27333 -0.50625 " pathEditMode="relative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246E-7 -8.43663E-6 L 0.30678 -0.61286 " pathEditMode="relative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4889E-6 3.9593E-6 L -0.06221 -0.38136 " pathEditMode="relative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917E-6 4.39408E-6 L 0.06456 -0.61494 " pathEditMode="relative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038E-6 4.16281E-7 L -0.77965 -0.51226 " pathEditMode="relative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9265E-7 3.9408E-6 L 0.15684 -0.63529 " pathEditMode="relative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9358E-7 -4.41258E-6 L -0.60549 0.09829 " pathEditMode="relative" ptsTypes="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43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 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</dc:title>
  <dc:creator>Userrr</dc:creator>
  <cp:lastModifiedBy>User</cp:lastModifiedBy>
  <cp:revision>52</cp:revision>
  <dcterms:created xsi:type="dcterms:W3CDTF">2022-11-22T15:47:42Z</dcterms:created>
  <dcterms:modified xsi:type="dcterms:W3CDTF">2022-12-02T02:52:40Z</dcterms:modified>
</cp:coreProperties>
</file>