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E2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C57CE-CCA6-4B90-BF25-F4EE76269CBF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D645E-2AFF-4183-B55D-F4468B33D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800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D645E-2AFF-4183-B55D-F4468B33D7B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41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4673C-1836-41C8-BC12-2498F2E51B81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B292-19CA-4FBA-B3F1-A67D37E75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02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4673C-1836-41C8-BC12-2498F2E51B81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B292-19CA-4FBA-B3F1-A67D37E75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67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4673C-1836-41C8-BC12-2498F2E51B81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B292-19CA-4FBA-B3F1-A67D37E75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909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4673C-1836-41C8-BC12-2498F2E51B81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B292-19CA-4FBA-B3F1-A67D37E75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39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4673C-1836-41C8-BC12-2498F2E51B81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B292-19CA-4FBA-B3F1-A67D37E75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37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4673C-1836-41C8-BC12-2498F2E51B81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B292-19CA-4FBA-B3F1-A67D37E75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07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4673C-1836-41C8-BC12-2498F2E51B81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B292-19CA-4FBA-B3F1-A67D37E75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76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4673C-1836-41C8-BC12-2498F2E51B81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B292-19CA-4FBA-B3F1-A67D37E75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529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4673C-1836-41C8-BC12-2498F2E51B81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B292-19CA-4FBA-B3F1-A67D37E75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54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4673C-1836-41C8-BC12-2498F2E51B81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B292-19CA-4FBA-B3F1-A67D37E75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13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4673C-1836-41C8-BC12-2498F2E51B81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B292-19CA-4FBA-B3F1-A67D37E75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4673C-1836-41C8-BC12-2498F2E51B81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B292-19CA-4FBA-B3F1-A67D37E75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79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4673C-1836-41C8-BC12-2498F2E51B81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4B292-19CA-4FBA-B3F1-A67D37E75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14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191"/>
            <a:ext cx="12192000" cy="152400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</a:rPr>
              <a:t>«Кто, где живёт»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>
            <a:hlinkClick r:id="" action="ppaction://hlinkshowjump?jump=nextslide"/>
          </p:cNvPr>
          <p:cNvSpPr/>
          <p:nvPr/>
        </p:nvSpPr>
        <p:spPr>
          <a:xfrm>
            <a:off x="2763982" y="3410929"/>
            <a:ext cx="6691745" cy="140473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Начать игру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971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kdb22.ru/wp-content/uploads/2021/11/lisa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t="13180" r="5435" b="17288"/>
          <a:stretch/>
        </p:blipFill>
        <p:spPr bwMode="auto">
          <a:xfrm>
            <a:off x="7647710" y="3931890"/>
            <a:ext cx="3117273" cy="236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346"/>
            <a:ext cx="12191999" cy="116619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Кто в этом домике живёт?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30" name="Picture 6" descr="https://static.vecteezy.com/system/resources/previews/003/204/033/original/one-tree-vec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732" y="1485468"/>
            <a:ext cx="4791600" cy="287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otkritkis.com/wp-content/uploads/2021/11/var-lib-jenkins-workspace-naurok-web-uploads-files-258286-20.00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17" y="4035287"/>
            <a:ext cx="3418685" cy="241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внобедренный треугольник 2">
            <a:hlinkClick r:id="" action="ppaction://hlinkshowjump?jump=nextslide"/>
          </p:cNvPr>
          <p:cNvSpPr/>
          <p:nvPr/>
        </p:nvSpPr>
        <p:spPr>
          <a:xfrm rot="5400000">
            <a:off x="11463130" y="6088982"/>
            <a:ext cx="477078" cy="42407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128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27057 -0.297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9" y="-149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7" r="29957"/>
          <a:stretch/>
        </p:blipFill>
        <p:spPr bwMode="auto">
          <a:xfrm>
            <a:off x="3711944" y="1645288"/>
            <a:ext cx="4387676" cy="450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внобедренный треугольник 5">
            <a:hlinkClick r:id="" action="ppaction://hlinkshowjump?jump=nextslide"/>
          </p:cNvPr>
          <p:cNvSpPr/>
          <p:nvPr/>
        </p:nvSpPr>
        <p:spPr>
          <a:xfrm rot="5400000">
            <a:off x="11463130" y="6088982"/>
            <a:ext cx="477078" cy="42407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443346"/>
            <a:ext cx="12191999" cy="1166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none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Чей это домик?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60" name="Picture 12" descr="https://img.youscreen.ru/wall/14977371464129/14977371464129_1920x12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t="10706" r="14091"/>
          <a:stretch/>
        </p:blipFill>
        <p:spPr bwMode="auto">
          <a:xfrm>
            <a:off x="8538616" y="2831447"/>
            <a:ext cx="2951018" cy="20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grimana.com/wp-content/uploads/2019/03/rabbit-awareness-week-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2" r="25149"/>
          <a:stretch/>
        </p:blipFill>
        <p:spPr bwMode="auto">
          <a:xfrm>
            <a:off x="914400" y="2815567"/>
            <a:ext cx="1911928" cy="20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722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139 L -0.34218 0.103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9" y="5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son-nik.ru/wp-content/uploads/2021/10/%D1%81%D0%BE%D0%BD%D0%BD%D0%B8%D0%BA-%D0%B1%D0%B5%D1%80%D0%BB%D0%BE%D0%B3%D0%B0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101" y="2079132"/>
            <a:ext cx="4617119" cy="34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внобедренный треугольник 5">
            <a:hlinkClick r:id="" action="ppaction://hlinkshowjump?jump=nextslide"/>
          </p:cNvPr>
          <p:cNvSpPr/>
          <p:nvPr/>
        </p:nvSpPr>
        <p:spPr>
          <a:xfrm rot="5400000">
            <a:off x="11463130" y="6088982"/>
            <a:ext cx="477078" cy="42407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443346"/>
            <a:ext cx="12191999" cy="1166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none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smtClean="0">
                <a:solidFill>
                  <a:srgbClr val="7030A0"/>
                </a:solidFill>
              </a:rPr>
              <a:t>Кто в этом домике живёт?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https://papik.pro/uploads/posts/2021-12/thumbs/1639206515_36-papik-pro-p-volk-klipart-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7" y="2490864"/>
            <a:ext cx="3340391" cy="249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res.cloudinary.com/lmru/image/upload/LMCode/9127348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7" b="7485"/>
          <a:stretch/>
        </p:blipFill>
        <p:spPr bwMode="auto">
          <a:xfrm>
            <a:off x="9619421" y="2660073"/>
            <a:ext cx="2082248" cy="216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74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0139 L 0.3323 0.0178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8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thumbs.dreamstime.com/b/nest-quail-eggs-bird-made-pine-tree-needles-over-white-background-placed-over-tree-branch-480801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81" y="1991049"/>
            <a:ext cx="4791600" cy="316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внобедренный треугольник 6">
            <a:hlinkClick r:id="" action="ppaction://hlinkshowjump?jump=nextslide"/>
          </p:cNvPr>
          <p:cNvSpPr/>
          <p:nvPr/>
        </p:nvSpPr>
        <p:spPr>
          <a:xfrm rot="5400000">
            <a:off x="11463130" y="6088982"/>
            <a:ext cx="477078" cy="42407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443346"/>
            <a:ext cx="12191999" cy="1166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none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7030A0"/>
                </a:solidFill>
              </a:rPr>
              <a:t>Чей это домик?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https://catherineasquithgallery.com/uploads/posts/2021-03/1614600338_22-p-pchela-na-belom-fone-2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939" l="2197" r="935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98" r="25548"/>
          <a:stretch/>
        </p:blipFill>
        <p:spPr bwMode="auto">
          <a:xfrm>
            <a:off x="9164782" y="2348729"/>
            <a:ext cx="2327563" cy="244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atherineasquithgallery.com/uploads/posts/2021-03/1614555823_79-p-kartinki-na-belom-fone-ptitsi-9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13" y="2758222"/>
            <a:ext cx="2975206" cy="194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38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0.41315 -0.1071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51" y="-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upload.wikimedia.org/wikipedia/commons/4/4e/Ant_nest_on_Trendlebere_Dow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199" y="1891590"/>
            <a:ext cx="4791600" cy="388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внобедренный треугольник 7">
            <a:hlinkClick r:id="" action="ppaction://hlinkshowjump?jump=nextslide"/>
          </p:cNvPr>
          <p:cNvSpPr/>
          <p:nvPr/>
        </p:nvSpPr>
        <p:spPr>
          <a:xfrm rot="5400000">
            <a:off x="11463130" y="6088982"/>
            <a:ext cx="477078" cy="42407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443346"/>
            <a:ext cx="12191999" cy="1166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none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smtClean="0">
                <a:solidFill>
                  <a:srgbClr val="7030A0"/>
                </a:solidFill>
              </a:rPr>
              <a:t>Кто в этом домике живёт?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4" name="Picture 6" descr="https://catherineasquithgallery.com/uploads/posts/2021-03/1614548831_56-p-pauk-na-belom-fone-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565" y="2308444"/>
            <a:ext cx="2368104" cy="236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.pinimg.com/originals/17/0a/fd/170afd8ff51c620e6a6c0935b257fbdd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39"/>
          <a:stretch/>
        </p:blipFill>
        <p:spPr bwMode="auto">
          <a:xfrm>
            <a:off x="656948" y="2231046"/>
            <a:ext cx="2711811" cy="244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52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37787 -0.0310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93" y="-15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46018"/>
            <a:ext cx="12191999" cy="1842655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C000"/>
                </a:solidFill>
              </a:rPr>
              <a:t>Отлично!</a:t>
            </a:r>
            <a:endParaRPr lang="ru-RU" sz="6600" b="1" dirty="0">
              <a:solidFill>
                <a:srgbClr val="FFC000"/>
              </a:solidFill>
            </a:endParaRPr>
          </a:p>
        </p:txBody>
      </p:sp>
      <p:pic>
        <p:nvPicPr>
          <p:cNvPr id="3074" name="Picture 2" descr="https://avatars.mds.yandex.net/i?id=aa5ab65de2dfe898639bf6dcfdb4fdaa-370190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9" y="2660073"/>
            <a:ext cx="457200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3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37</Words>
  <Application>Microsoft Office PowerPoint</Application>
  <PresentationFormat>Широкоэкранный</PresentationFormat>
  <Paragraphs>9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«Кто, где живёт»</vt:lpstr>
      <vt:lpstr>Кто в этом домике живёт?</vt:lpstr>
      <vt:lpstr>Презентация PowerPoint</vt:lpstr>
      <vt:lpstr>Презентация PowerPoint</vt:lpstr>
      <vt:lpstr>Презентация PowerPoint</vt:lpstr>
      <vt:lpstr>Презентация PowerPoint</vt:lpstr>
      <vt:lpstr>Отлично!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«Кто, где живёт»</dc:title>
  <dc:creator>Учетная запись Майкрософт</dc:creator>
  <cp:lastModifiedBy>Учетная запись Майкрософт</cp:lastModifiedBy>
  <cp:revision>20</cp:revision>
  <dcterms:created xsi:type="dcterms:W3CDTF">2022-11-25T06:31:44Z</dcterms:created>
  <dcterms:modified xsi:type="dcterms:W3CDTF">2022-11-27T08:04:06Z</dcterms:modified>
</cp:coreProperties>
</file>