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3"/>
  </p:notesMasterIdLst>
  <p:sldIdLst>
    <p:sldId id="303" r:id="rId2"/>
    <p:sldId id="302" r:id="rId3"/>
    <p:sldId id="319" r:id="rId4"/>
    <p:sldId id="316" r:id="rId5"/>
    <p:sldId id="320" r:id="rId6"/>
    <p:sldId id="317" r:id="rId7"/>
    <p:sldId id="297" r:id="rId8"/>
    <p:sldId id="285" r:id="rId9"/>
    <p:sldId id="287" r:id="rId10"/>
    <p:sldId id="289" r:id="rId11"/>
    <p:sldId id="270" r:id="rId12"/>
    <p:sldId id="318" r:id="rId13"/>
    <p:sldId id="315" r:id="rId14"/>
    <p:sldId id="313" r:id="rId15"/>
    <p:sldId id="321" r:id="rId16"/>
    <p:sldId id="324" r:id="rId17"/>
    <p:sldId id="322" r:id="rId18"/>
    <p:sldId id="323" r:id="rId19"/>
    <p:sldId id="325" r:id="rId20"/>
    <p:sldId id="326" r:id="rId21"/>
    <p:sldId id="32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EB3E9-2FAB-4FCD-A050-5BDE4363FCD2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33F6E-FC3C-45DF-875F-0CFE5EB37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4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3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47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0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8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7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3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0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1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5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E876-F3EA-40C2-926E-7AE86E095425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4402B-347B-4480-A4A1-D73ACB79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6092" y="1741505"/>
            <a:ext cx="4740813" cy="204164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интерактивной папки – ЛЭПБУК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5754" y="464234"/>
            <a:ext cx="47970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униципальное автономное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образовательное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«Чебурашка»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595160" y="5135908"/>
            <a:ext cx="3357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Мирскова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Жанна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Мухтаровна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326226" y="5935907"/>
            <a:ext cx="2286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Когалым, 2021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7" y="-30780"/>
            <a:ext cx="9144793" cy="691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24" y="227051"/>
            <a:ext cx="8103040" cy="9388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Вращающиеся круги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maam.ru/upload/blogs/detsad-411334-148067345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700" y="1305144"/>
            <a:ext cx="3344961" cy="3337194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s://pp.userapi.com/c840531/v840531166/df3a/V6sm-fIb3Nk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569" y="2849658"/>
            <a:ext cx="3240000" cy="3240000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0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19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19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61560"/>
            <a:ext cx="9144793" cy="6919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7" y="-30780"/>
            <a:ext cx="9144793" cy="691956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22800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7" y="-30780"/>
            <a:ext cx="9144793" cy="691956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41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49" y="874894"/>
            <a:ext cx="4453405" cy="3340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406" y="3377972"/>
            <a:ext cx="4343944" cy="3257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51" y="4724716"/>
            <a:ext cx="2571303" cy="1715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8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7" y="-30780"/>
            <a:ext cx="9144793" cy="6919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99" y="262709"/>
            <a:ext cx="4156952" cy="3621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710" y="3115716"/>
            <a:ext cx="4413976" cy="3310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240" y="643308"/>
            <a:ext cx="2397760" cy="179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55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7" y="-30780"/>
            <a:ext cx="9144793" cy="691956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022800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16" y="853440"/>
            <a:ext cx="7142059" cy="45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7" y="-30780"/>
            <a:ext cx="9144793" cy="6919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53" y="296364"/>
            <a:ext cx="4285842" cy="3212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094" y="2960913"/>
            <a:ext cx="4768484" cy="35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7" y="-30780"/>
            <a:ext cx="9144793" cy="69195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180" y="714103"/>
            <a:ext cx="7086471" cy="53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474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31652" y="365126"/>
            <a:ext cx="7583697" cy="1365200"/>
          </a:xfrm>
        </p:spPr>
        <p:txBody>
          <a:bodyPr anchor="t"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ЛЭПБУК (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lapbook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в дословном переводе с английского значит </a:t>
            </a:r>
            <a:r>
              <a:rPr lang="ru-RU" sz="24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«наколенная книга» </a:t>
            </a: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или </a:t>
            </a:r>
            <a:r>
              <a:rPr lang="ru-RU" sz="24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«книга на коленях»</a:t>
            </a: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24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lap</a:t>
            </a: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колени, </a:t>
            </a:r>
            <a:r>
              <a:rPr lang="ru-RU" sz="2400" dirty="0" err="1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book</a:t>
            </a: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книга).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.mycdn.me/image?id=851414888750&amp;t=3&amp;plc=WEB&amp;tkn=*5VfR2wMaEWpaewYfTRZlb-Ub4d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075" y="1505826"/>
            <a:ext cx="3727939" cy="22221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1268" name="Picture 4" descr="https://i.mycdn.me/image?id=855830752558&amp;t=3&amp;plc=WEB&amp;tkn=*GnzoRVqchAiS293Sk73TyPII9F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228" y="3875235"/>
            <a:ext cx="5197456" cy="263107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7368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7" y="-30780"/>
            <a:ext cx="9144793" cy="6919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60" y="860774"/>
            <a:ext cx="7128247" cy="45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7" y="-30780"/>
            <a:ext cx="9144793" cy="6919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5370" y="1227909"/>
            <a:ext cx="4990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674" y="2067680"/>
            <a:ext cx="5342707" cy="36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489"/>
            <a:ext cx="9144000" cy="6824749"/>
          </a:xfrm>
          <a:prstGeom prst="rect">
            <a:avLst/>
          </a:prstGeom>
        </p:spPr>
      </p:pic>
      <p:pic>
        <p:nvPicPr>
          <p:cNvPr id="1026" name="Picture 2" descr="http://player.myshared.ru/49/1338483/slides/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50" y="57304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9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190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7791" y="225084"/>
            <a:ext cx="7934177" cy="6632916"/>
          </a:xfrm>
        </p:spPr>
        <p:txBody>
          <a:bodyPr anchor="t"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реализации ФГОС ДО: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информативно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полифункционально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(способствует развитию речи, творчества, воображения, исследовательской деятельности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вариативно (есть несколько вариантов использования каждой его части)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пригодно к использованию одновременно группой детей (в том числе с участием взрослого как играющего партнера)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обладает дидактическими свойствами (несет в себе способы  ознакомления с цветом, формой и т.д.)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является средством художественно - эстетического развития ребенка, приобщает его к миру искусства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структура и содержание доступно детям дошкольного возраста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обеспечивает игровую, познавательную, исследовательскую и творческую активность всех дошкольников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19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068" y="365126"/>
            <a:ext cx="7531281" cy="501677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педагогов: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Способствует организации материала по изучаемой теме в рамках планирования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Способствует оформлению результатов совместной проектной деятельности и может быть формой представления итогов проекта или тематической недели.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Способствует организации индивидуальной и самостоятельной работы с детьми.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прекрасный и замечательный способ подать всю имеющуюся информацию в компактной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родителям воспитанников.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5" y="104503"/>
            <a:ext cx="8746870" cy="661851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42534" y="365126"/>
            <a:ext cx="7572815" cy="8587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создания ЛЭПБУКА: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468" y="1252025"/>
            <a:ext cx="7877906" cy="4924938"/>
          </a:xfrm>
        </p:spPr>
        <p:txBody>
          <a:bodyPr/>
          <a:lstStyle/>
          <a:p>
            <a:pPr lvl="0" fontAlgn="base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выбор темы (тема для папки может быть совершенно любой, как </a:t>
            </a:r>
          </a:p>
          <a:p>
            <a:pPr marL="0" lvl="0" indent="0" fontAlgn="base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её и сложность;</a:t>
            </a:r>
          </a:p>
          <a:p>
            <a:pPr lvl="0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составление плана будущего «ЛЭПБУКА»- необходимо определиться с элементами,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подтемами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нарисовать макет - это необходимо для дальнейшего оформления «ЛЭПБУКА;</a:t>
            </a: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оформление.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 descr="C:\Users\C0BA~1\AppData\Local\Temp\Rar$DIa0.622\фо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401" y="3675793"/>
            <a:ext cx="3576292" cy="252930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41554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4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30780"/>
            <a:ext cx="9144793" cy="691956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97147" y="276046"/>
            <a:ext cx="7726348" cy="62368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необходимо: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плотный материал или картон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цветная бумага, цветная бумага для принтера, как вырезанные, так и самостоятельно нарисованные картинки, рукописные так и напечатанные тексты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сделать различные кармашки разной формы и величины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изготовить игры, направленные на развитие познавательных интересов в зависимости от темы ЛЭПБУКА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ножницы обычные и фигурные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клей-карандаш для бумаги или клей ПВА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степлер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скотч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декоративные элементы по необходимости (пуговицы,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подвески, скрепки, засушенные листья, наклейки, и т.д.)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детали, приклеиваем все на свои места.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готов!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45" y="-114300"/>
            <a:ext cx="9144000" cy="691901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0009" y="0"/>
            <a:ext cx="8277105" cy="10972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Кармашки и конвертики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layer.myshared.ru/49/1338483/slides/slide_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683" y="922020"/>
            <a:ext cx="70612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517"/>
            <a:ext cx="9144000" cy="691901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0462" y="269254"/>
            <a:ext cx="8103040" cy="9388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13" y="738675"/>
            <a:ext cx="7782128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231</Words>
  <Application>Microsoft Office PowerPoint</Application>
  <PresentationFormat>Экран (4:3)</PresentationFormat>
  <Paragraphs>30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Segoe Print</vt:lpstr>
      <vt:lpstr>Times New Roman</vt:lpstr>
      <vt:lpstr>Тема Office</vt:lpstr>
      <vt:lpstr>Создание интерактивной папки – ЛЭПБУК</vt:lpstr>
      <vt:lpstr>ЛЭПБУК (lapbook) - в дословном переводе с английского значит «наколенная книга» или «книга на коленях» (lap - колени, book - книга). </vt:lpstr>
      <vt:lpstr>Презентация PowerPoint</vt:lpstr>
      <vt:lpstr>Требования реализации ФГОС ДО:  - информативно  - полифункционально (способствует развитию речи, творчества, воображения, исследовательской деятельности  - вариативно (есть несколько вариантов использования каждой его части)  - пригодно к использованию одновременно группой детей (в том числе с участием взрослого как играющего партнера)  - обладает дидактическими свойствами (несет в себе способы  ознакомления с цветом, формой и т.д.)  - является средством художественно - эстетического развития ребенка, приобщает его к миру искусства  - структура и содержание доступно детям дошкольного возраста  - обеспечивает игровую, познавательную, исследовательскую и творческую активность всех дошкольников </vt:lpstr>
      <vt:lpstr>Значение лэпбука для педагогов:  1. Способствует организации материала по изучаемой теме в рамках планирования.  2. Способствует оформлению результатов совместной проектной деятельности и может быть формой представления итогов проекта или тематической недели.  3. Способствует организации индивидуальной и самостоятельной работы с детьми.  4. Это прекрасный и замечательный способ подать всю имеющуюся информацию в компактной форме родителям воспитанников. </vt:lpstr>
      <vt:lpstr>Алгоритм создания ЛЭПБУКА: </vt:lpstr>
      <vt:lpstr>Презентация PowerPoint</vt:lpstr>
      <vt:lpstr>Кармашки и конвертики</vt:lpstr>
      <vt:lpstr> </vt:lpstr>
      <vt:lpstr>Вращающиеся 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Варианты лэпбуков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Triline</dc:creator>
  <cp:lastModifiedBy>Евгений</cp:lastModifiedBy>
  <cp:revision>85</cp:revision>
  <cp:lastPrinted>2015-05-12T08:55:08Z</cp:lastPrinted>
  <dcterms:created xsi:type="dcterms:W3CDTF">2015-03-11T04:51:15Z</dcterms:created>
  <dcterms:modified xsi:type="dcterms:W3CDTF">2023-06-19T00:22:10Z</dcterms:modified>
</cp:coreProperties>
</file>