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6" r:id="rId4"/>
    <p:sldId id="257" r:id="rId5"/>
    <p:sldId id="265" r:id="rId6"/>
    <p:sldId id="267" r:id="rId7"/>
    <p:sldId id="260" r:id="rId8"/>
    <p:sldId id="258" r:id="rId9"/>
    <p:sldId id="268" r:id="rId10"/>
    <p:sldId id="259" r:id="rId11"/>
    <p:sldId id="269" r:id="rId12"/>
    <p:sldId id="261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40897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0821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574147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196079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67030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194522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238248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10882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11504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0366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493351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7818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43038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84249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98824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53242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0412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287B88-CD79-4829-AF16-01F8F6928E39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47F725-A846-4311-8F67-AC3D81AA4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835" y="831274"/>
            <a:ext cx="9171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волшебного  сундучка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646" y="3094872"/>
            <a:ext cx="4112200" cy="2741467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0881360" y="5650992"/>
            <a:ext cx="539496" cy="438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642707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6254" y="692727"/>
            <a:ext cx="51677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 прозвенел звонок,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начался урок.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школьник и родитель —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Проведет урок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375" y="2822204"/>
            <a:ext cx="3002524" cy="3002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450" y="2602038"/>
            <a:ext cx="2760023" cy="344285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835639" y="5824728"/>
            <a:ext cx="657665" cy="3242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412" y="2602038"/>
            <a:ext cx="2761752" cy="27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371895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3236" y="595745"/>
            <a:ext cx="77031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витрине все продукты: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Овощи, орехи, фрукты.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и огурец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Предлагает...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656" y="2719403"/>
            <a:ext cx="2760023" cy="344285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835639" y="5824728"/>
            <a:ext cx="657665" cy="3242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14"/>
          <a:stretch/>
        </p:blipFill>
        <p:spPr>
          <a:xfrm>
            <a:off x="1451305" y="2845369"/>
            <a:ext cx="2332926" cy="2902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1428" y="2819140"/>
            <a:ext cx="2164268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891654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692727"/>
            <a:ext cx="4447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Мастерица на все руки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сошьет пиджак и брюки.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закройщик, не ткачиха.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она, скажи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6945" y="789709"/>
            <a:ext cx="525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100" y="2636950"/>
            <a:ext cx="2163882" cy="3005632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0899648" y="5815584"/>
            <a:ext cx="585216" cy="3474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460" y="2636950"/>
            <a:ext cx="2334970" cy="2901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7310" y="2838934"/>
            <a:ext cx="2189017" cy="28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80544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86945" y="789709"/>
            <a:ext cx="525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7710" y="789709"/>
            <a:ext cx="4599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он весьма хороший,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нам для прихожей.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плотник, не маляр.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7" t="18044" r="15723" b="20217"/>
          <a:stretch/>
        </p:blipFill>
        <p:spPr>
          <a:xfrm>
            <a:off x="8239577" y="2433913"/>
            <a:ext cx="2660071" cy="3298953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10899648" y="5815584"/>
            <a:ext cx="585216" cy="3474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690" y="2491148"/>
            <a:ext cx="1761951" cy="3324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828" y="2473592"/>
            <a:ext cx="2699471" cy="31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698726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30752" y="1014983"/>
            <a:ext cx="4334257" cy="147218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плывет на корабле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неизведанной земле?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Весельчак он и добряк.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982" y="2816869"/>
            <a:ext cx="3006409" cy="3006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312" y="2585743"/>
            <a:ext cx="2549670" cy="337341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962249" y="5797296"/>
            <a:ext cx="568335" cy="3699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6809" y="2913056"/>
            <a:ext cx="2761891" cy="27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96717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7526" y="706582"/>
            <a:ext cx="4721564" cy="1643131"/>
          </a:xfrm>
        </p:spPr>
        <p:txBody>
          <a:bodyPr>
            <a:noAutofit/>
          </a:bodyPr>
          <a:lstStyle/>
          <a:p>
            <a:endParaRPr lang="ru-RU" sz="2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Кирпичи кладет он в ряд,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садик для ребят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шахтер и не водитель,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 нам выстроит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355" y="2550544"/>
            <a:ext cx="2549670" cy="337341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962249" y="5797296"/>
            <a:ext cx="568335" cy="3699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020" y="2550544"/>
            <a:ext cx="2770506" cy="32577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8854" y="2683049"/>
            <a:ext cx="299339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96717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3017" y="706582"/>
            <a:ext cx="396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от всех родных вдали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 в море корабли.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Повидал немало стран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отважный...   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3"/>
          <a:stretch/>
        </p:blipFill>
        <p:spPr>
          <a:xfrm>
            <a:off x="7887621" y="2522082"/>
            <a:ext cx="3196611" cy="299202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881360" y="5815584"/>
            <a:ext cx="627419" cy="3291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4653" y="2785608"/>
            <a:ext cx="1871634" cy="3029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07"/>
          <a:stretch/>
        </p:blipFill>
        <p:spPr>
          <a:xfrm flipH="1">
            <a:off x="1363518" y="2781326"/>
            <a:ext cx="2030846" cy="30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058950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2400" y="817418"/>
            <a:ext cx="3837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Стук летит из-под колес,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Мчится вдаль электровоз.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 водит не таксист,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пилот, а...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127" y="2557851"/>
            <a:ext cx="2770506" cy="325773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881360" y="5815584"/>
            <a:ext cx="627419" cy="3291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252" b="91189" l="20042" r="87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516" y="2557851"/>
            <a:ext cx="2246268" cy="3388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45272" y="2726725"/>
            <a:ext cx="2514599" cy="291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058950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473" y="942109"/>
            <a:ext cx="4405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6764" y="942109"/>
            <a:ext cx="4197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пропишет витамины?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излечит от ангины?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прививках ты не плачь —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лечиться, знает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     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8249" y="2851893"/>
            <a:ext cx="2339972" cy="3010763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817352" y="5733288"/>
            <a:ext cx="629529" cy="3720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36072" y="2685105"/>
            <a:ext cx="2161309" cy="32342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264" y="2851893"/>
            <a:ext cx="2612881" cy="31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733378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831273"/>
            <a:ext cx="4447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 он в снег и в зной,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Охраняет наш покой.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присяге верный,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Называется...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07" b="98890" l="0" r="97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980" y="2780702"/>
            <a:ext cx="1871152" cy="3025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346" y="2635877"/>
            <a:ext cx="2992582" cy="3227713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902460" y="5806440"/>
            <a:ext cx="618979" cy="384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657" y="2635877"/>
            <a:ext cx="2451798" cy="36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445730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5527" y="872836"/>
            <a:ext cx="4172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фильмах трюки выполняет,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 на дно ныряет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актер.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Быстрый, смелый...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01" b="3468"/>
          <a:stretch/>
        </p:blipFill>
        <p:spPr>
          <a:xfrm>
            <a:off x="4387420" y="2663928"/>
            <a:ext cx="3280471" cy="325540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817352" y="5733288"/>
            <a:ext cx="629529" cy="3720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3168" y="2862378"/>
            <a:ext cx="2313709" cy="2870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122" b="91134" l="18377" r="82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80"/>
          <a:stretch/>
        </p:blipFill>
        <p:spPr>
          <a:xfrm>
            <a:off x="8468434" y="2995703"/>
            <a:ext cx="2095737" cy="27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796175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16037" y="831273"/>
            <a:ext cx="7592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Темной ночью, ясным днем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сражается с огнем.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каске, будто воин славный,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спешит...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07" b="98890" l="0" r="97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818" y="2674872"/>
            <a:ext cx="2036620" cy="329330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898837" y="5775804"/>
            <a:ext cx="618979" cy="384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4369" y="3032904"/>
            <a:ext cx="2728507" cy="2728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1115" y="2891314"/>
            <a:ext cx="2341067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715622"/>
      </p:ext>
    </p:extLst>
  </p:cSld>
  <p:clrMapOvr>
    <a:masterClrMapping/>
  </p:clrMapOvr>
  <p:transition spd="slow" advClick="0">
    <p:wip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</TotalTime>
  <Words>208</Words>
  <Application>Microsoft Office PowerPoint</Application>
  <PresentationFormat>Произвольный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Userrr</dc:creator>
  <cp:lastModifiedBy>User</cp:lastModifiedBy>
  <cp:revision>31</cp:revision>
  <dcterms:created xsi:type="dcterms:W3CDTF">2022-11-27T11:02:15Z</dcterms:created>
  <dcterms:modified xsi:type="dcterms:W3CDTF">2022-12-02T02:55:08Z</dcterms:modified>
</cp:coreProperties>
</file>