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13" r:id="rId3"/>
    <p:sldId id="284" r:id="rId4"/>
    <p:sldId id="292" r:id="rId5"/>
    <p:sldId id="293" r:id="rId6"/>
    <p:sldId id="294" r:id="rId7"/>
    <p:sldId id="295" r:id="rId8"/>
    <p:sldId id="296" r:id="rId9"/>
    <p:sldId id="297" r:id="rId10"/>
    <p:sldId id="306" r:id="rId11"/>
    <p:sldId id="299" r:id="rId12"/>
    <p:sldId id="316" r:id="rId13"/>
    <p:sldId id="300" r:id="rId14"/>
    <p:sldId id="301" r:id="rId15"/>
    <p:sldId id="302" r:id="rId16"/>
    <p:sldId id="303" r:id="rId17"/>
    <p:sldId id="304" r:id="rId18"/>
    <p:sldId id="305" r:id="rId19"/>
    <p:sldId id="307" r:id="rId20"/>
    <p:sldId id="308" r:id="rId21"/>
    <p:sldId id="309" r:id="rId22"/>
    <p:sldId id="311" r:id="rId23"/>
    <p:sldId id="317" r:id="rId24"/>
    <p:sldId id="31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aea05485c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et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84784"/>
            <a:ext cx="3312368" cy="25126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я-познаю-мир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077072"/>
            <a:ext cx="3528392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Foto-kinderpagin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628800"/>
            <a:ext cx="352839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7045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1268760"/>
            <a:ext cx="554461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/>
              <a:t>     </a:t>
            </a:r>
          </a:p>
          <a:p>
            <a:pPr algn="just"/>
            <a:r>
              <a:rPr lang="ru-RU" sz="1600" b="1" i="1" dirty="0" smtClean="0"/>
              <a:t> -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Анализ здоровья воспитанников;  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- Обогащение предметно – развивающей среды группы;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-Подбор материала для реализации проекта.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50100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Основной: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234888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3212976"/>
            <a:ext cx="5328592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-Реализация плана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мероприятий во взаимодействии с родителями воспитанников.</a:t>
            </a:r>
          </a:p>
          <a:p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7728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Подготовительный: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4868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2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00389365_3011027_a82c6321378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293096"/>
            <a:ext cx="2880320" cy="22322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01120135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42" y="332656"/>
            <a:ext cx="3048338" cy="2286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07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32657"/>
            <a:ext cx="3096344" cy="2304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08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132856"/>
            <a:ext cx="297633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08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4005064"/>
            <a:ext cx="316835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G_085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077072"/>
            <a:ext cx="3024336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1356198658_15-kopiy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95935" y="4725144"/>
            <a:ext cx="1368151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17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74441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5" descr="C:\Documents and Settings\user\Рабочий стол\Здоровьесбережение\НЕделя здоровья 2013\группа 10\SDC17608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3284984"/>
            <a:ext cx="367240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3" descr="C:\Documents and Settings\user\Рабочий стол\Здоровьесбережение\НЕделя здоровья 2013\Неделя здоровья 2013 гр.11\ЗДОРОВЬЕ\DSCF34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312367" cy="252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Documents and Settings\user\Рабочий стол\Презентации о взаимод семь и доу по здоровью\2014-02-05\DSC018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404664"/>
            <a:ext cx="345638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</a:rPr>
              <a:t>Методическое сопровождение проекта</a:t>
            </a:r>
          </a:p>
          <a:p>
            <a:pPr algn="ctr"/>
            <a:endParaRPr lang="ru-RU" sz="2400" b="1" i="1" u="sng" dirty="0" smtClean="0">
              <a:solidFill>
                <a:srgbClr val="FF0000"/>
              </a:solidFill>
            </a:endParaRPr>
          </a:p>
          <a:p>
            <a:endParaRPr lang="ru-RU" sz="1600" i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1074749"/>
            <a:ext cx="79928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дыхательная гимнастика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А.Н.Срельниковой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 упражнений по профилактике нарушений зрения В.Ф. Базарного,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воздействия цветом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Н.М.Погосовой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логоритмическая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 Е. Железновой,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А.И.Бурениной «Ритмическая мозаика»,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корейская методика СУ  ДЖОК,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самомассажа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контрастное обливание ног водой,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босохождение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алямовский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закаливания,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ароматерапия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обтирание сухой варежкой.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Прогулки в любое время года.</a:t>
            </a:r>
          </a:p>
        </p:txBody>
      </p:sp>
      <p:pic>
        <p:nvPicPr>
          <p:cNvPr id="6" name="Рисунок 5" descr="IMG_09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156" y="1160748"/>
            <a:ext cx="2544283" cy="190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10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789040"/>
            <a:ext cx="252027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10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933056"/>
            <a:ext cx="252028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116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7" y="1196752"/>
            <a:ext cx="237626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sb7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513815"/>
            <a:ext cx="1440160" cy="1925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326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закаливающих процедур.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4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2736"/>
            <a:ext cx="309634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10309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4005064"/>
            <a:ext cx="3240359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048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005064"/>
            <a:ext cx="3024336" cy="235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67869213_1292344302_0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980728"/>
            <a:ext cx="2520280" cy="237626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Физкультурные занятия, плавание, утренняя гимнастика, дыхательная гимнастика .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6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1124744"/>
            <a:ext cx="30243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16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789040"/>
            <a:ext cx="30963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164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789041"/>
            <a:ext cx="324036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aerobics_lady_knee_to_a_ha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268761"/>
            <a:ext cx="1872208" cy="201622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0466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Оздоровительные мероприятия.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DC116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268760"/>
            <a:ext cx="295232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DC115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96752"/>
            <a:ext cx="3024337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DC117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933056"/>
            <a:ext cx="295232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SDC117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005064"/>
            <a:ext cx="309634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1244992_0_41030_b3b9c655_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609" y="2924944"/>
            <a:ext cx="1357064" cy="1387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3265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DC116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093" y="1124744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SDC116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789040"/>
            <a:ext cx="3024336" cy="231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16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861047"/>
            <a:ext cx="3024336" cy="2304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350501999_foto_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37502"/>
            <a:ext cx="3024336" cy="2163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Ароматерапия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DC116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052736"/>
            <a:ext cx="547260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35488865145347632_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013176"/>
            <a:ext cx="194421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463dcfd185f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869160"/>
            <a:ext cx="1224136" cy="172819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                                                            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«…не зная настоящей цены здоровью, полученному по наследству,  мы  издерживаем его без расчета, не заботясь о будущем. Только тогда мы узнаем цену этого богатства, тогда  является у нас желание его сохранить, когда мы из здоровых превращаемся в больных».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Max von Pettenkofer b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1656184" cy="1872208"/>
          </a:xfrm>
          <a:prstGeom prst="ellipse">
            <a:avLst/>
          </a:prstGeom>
          <a:noFill/>
        </p:spPr>
      </p:pic>
      <p:pic>
        <p:nvPicPr>
          <p:cNvPr id="5" name="Рисунок 4" descr="http://900igr.net/datas/istorija/ZHivopis-Drevnego-Egipta/0033-033-ZHivopis-Drevnego-Egipt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376264" cy="20882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9/112/86/112086703_4497432_4m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2304256" cy="20882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encrypted-tbn1.gstatic.com/images?q=tbn:ANd9GcQCt23NJ-XPi19oi77nob5QvwuOJph9HNgETzBkofi7vdbPV3pm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76672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67744" y="357301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 фон </a:t>
            </a:r>
            <a:r>
              <a:rPr lang="ru-RU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Петтенкофер</a:t>
            </a:r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(немецкий ученый).</a:t>
            </a:r>
          </a:p>
          <a:p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век. 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7667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Пескотерапия</a:t>
            </a: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t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221088"/>
            <a:ext cx="2103279" cy="154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17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96752"/>
            <a:ext cx="3024335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IMG_17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9" y="3861048"/>
            <a:ext cx="3168351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IMG_17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24744"/>
            <a:ext cx="3240360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8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3170">
            <a:off x="643038" y="1370272"/>
            <a:ext cx="2952328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16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7650">
            <a:off x="5580112" y="1276421"/>
            <a:ext cx="2952327" cy="2224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N11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412776"/>
            <a:ext cx="2823137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IMG_03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2786">
            <a:off x="755576" y="4293096"/>
            <a:ext cx="2988149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427984" y="530120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cdqX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2300">
            <a:off x="683568" y="188641"/>
            <a:ext cx="1440160" cy="1080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sportivnaya semiy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2724">
            <a:off x="7380312" y="188640"/>
            <a:ext cx="1368152" cy="102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Содержимое 3" descr="C:\Documents and Settings\user\Рабочий стол\Презентации о взаимод семь и доу по здоровью\в дет сад Фото\SL273403.JPG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88974">
            <a:off x="5724128" y="4293096"/>
            <a:ext cx="2986683" cy="2169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C:\Documents and Settings\user\Рабочий стол\Презентации о взаимод семь и доу по здоровью\2014-02-05\DSC0189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4149080"/>
            <a:ext cx="3037428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8640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достижения.</a:t>
            </a:r>
          </a:p>
          <a:p>
            <a:pPr>
              <a:buFont typeface="Wingdings" pitchFamily="2" charset="2"/>
              <a:buChar char="ü"/>
            </a:pPr>
            <a:endParaRPr lang="ru-RU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уменьшение количества пропусков по болезни, и общее снижение заболеваемости в группе.  (2013г. - 2,5 дней отсутствия по болезни, в конце 2014 года – 1,8. В 2013 году - 10 детей с 1 группой здоровья и 14 – со 2 группой из общего состава 28 детей, а в 2014 году – 16 детей с 1 группой здоровья и 10 со 2 группой).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сохранение стабильности  состоянии здоровья детей;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увеличение количества родителей, занимающих активную позицию по отношению к укреплению здоровья детей;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активное вовлечение в проектно-исследовательскую деятельность;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умение самостоятельно организовывать закаливающие процедуры;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помогать сверстникам и младшим;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у детей и взрослых сформированы основные представления о факторах укрепляющих и разрушающих здоровье;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dirty="0" smtClean="0"/>
              <a:t>конструктивное партнерство семьи, педагогического коллектива и самих детей в вопросах укрепления здоровья.</a:t>
            </a:r>
          </a:p>
          <a:p>
            <a:r>
              <a:rPr lang="ru-RU" sz="1600" dirty="0" smtClean="0"/>
              <a:t> </a:t>
            </a:r>
          </a:p>
          <a:p>
            <a:endParaRPr lang="ru-RU" sz="1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743938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221088"/>
            <a:ext cx="4104456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7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48680"/>
            <a:ext cx="6960774" cy="5220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600" y="1161493"/>
            <a:ext cx="6984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«Чтоб здоровье раздобыть,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надо далеко ходить.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нам самим стараться,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будет получаться.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207824-8becd2b6210821d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2"/>
            <a:ext cx="5760640" cy="374441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28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верх2(27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94" y="692696"/>
            <a:ext cx="300033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rodukt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692696"/>
            <a:ext cx="2880320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ba9adee2d04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1" y="2238375"/>
            <a:ext cx="3024337" cy="227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People_Children_Little_gamer___Children_012777_2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07707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co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3" y="4077072"/>
            <a:ext cx="273630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2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      </a:t>
            </a:r>
            <a:r>
              <a:rPr lang="ru-RU" sz="1600" dirty="0" smtClean="0">
                <a:latin typeface="Monotype Corsiva" pitchFamily="66" charset="0"/>
              </a:rPr>
              <a:t>Наш девиз:</a:t>
            </a:r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 «Улыбайся каждый раз, 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для здоровья это класс!»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642918"/>
            <a:ext cx="8256917" cy="25034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3595" y="620688"/>
            <a:ext cx="74888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Monotype Corsiva" pitchFamily="66" charset="0"/>
              </a:rPr>
              <a:t>ПРОЕКТ</a:t>
            </a: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Monotype Corsiva" pitchFamily="66" charset="0"/>
              </a:rPr>
              <a:t>«Здоровье – это здорово»</a:t>
            </a:r>
            <a:endParaRPr lang="ru-RU" sz="54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5857892"/>
            <a:ext cx="3348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Мирскова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Ж.М.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подготовительная группа №8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Муниципальное автономное дошкольное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«Родничок»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52534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Когалым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2015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304_7992633_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08252"/>
            <a:ext cx="4176464" cy="29730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11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32656"/>
            <a:ext cx="576064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99592" y="4725144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Дети, воспитатели, специалисты-предметники, родители.</a:t>
            </a:r>
          </a:p>
          <a:p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 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2013-2015 учебный год.</a:t>
            </a:r>
          </a:p>
          <a:p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– ориентированный.</a:t>
            </a:r>
            <a:endParaRPr lang="ru-RU" sz="20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424936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воспитание у дошкольников навыков ценностного отношения к своему здоровью, его сохранению и укреплению через использование современных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технологий.</a:t>
            </a:r>
          </a:p>
          <a:p>
            <a:r>
              <a:rPr lang="ru-RU" sz="1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создавать в группе оздоровительный микроклимат;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способствовать снижению уровня заболеваемости воспитанников;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формировать у воспитанников привычку к здоровому образу жизни;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способствовать освоению детьми основных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понятий: «здоровье», «закаливание», «иммунитет»;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уточнить представления у воспитанников о факторах, влияющих на улучшение и ухудшению здоровья человека;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способствовать повышению их интереса к  двигательной активности;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укреплять физическое и психосоматическое здоровье воспитанников с учетом их индивидуальных особенностей;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способствовать обогащению практического опыта детей и родителей по использованию нетрадиционных методик укрепления здоровья;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развивать познавательную активность, интерес к экспериментированию, физические навыки (глазомер, равновесие, координацию движений, крупную и мелкую моторику, развитие дыхания);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развивать навыки связной речи, умение объяснять, пояснять, рассуждать; обогащать активный словарь воспитанников;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воспитывать у участников проекта потребность быть здоровыми, оказывать помощь в укреплении здоровья другим людям.</a:t>
            </a:r>
          </a:p>
          <a:p>
            <a:pPr>
              <a:buFont typeface="Wingdings" pitchFamily="2" charset="2"/>
              <a:buChar char="ü"/>
            </a:pPr>
            <a:endParaRPr lang="ru-RU" sz="17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u="sng" dirty="0" smtClean="0">
              <a:solidFill>
                <a:srgbClr val="FF0000"/>
              </a:solidFill>
            </a:endParaRPr>
          </a:p>
          <a:p>
            <a:endParaRPr lang="ru-RU" sz="2000" b="1" i="1" u="sng" dirty="0" smtClean="0">
              <a:solidFill>
                <a:srgbClr val="FF0000"/>
              </a:solidFill>
            </a:endParaRPr>
          </a:p>
          <a:p>
            <a:endParaRPr lang="ru-RU" sz="2000" b="1" i="1" u="sng" dirty="0" smtClean="0">
              <a:solidFill>
                <a:srgbClr val="FF0000"/>
              </a:solidFill>
            </a:endParaRPr>
          </a:p>
          <a:p>
            <a:endParaRPr lang="ru-RU" sz="2000" b="1" i="1" u="sng" dirty="0" smtClean="0">
              <a:solidFill>
                <a:srgbClr val="FF0000"/>
              </a:solidFill>
            </a:endParaRPr>
          </a:p>
          <a:p>
            <a:endParaRPr lang="ru-RU" sz="2000" b="1" i="1" u="sng" dirty="0" smtClean="0">
              <a:solidFill>
                <a:srgbClr val="FF0000"/>
              </a:solidFill>
            </a:endParaRPr>
          </a:p>
          <a:p>
            <a:r>
              <a:rPr lang="ru-RU" sz="2000" b="1" i="1" u="sng" dirty="0" smtClean="0">
                <a:solidFill>
                  <a:srgbClr val="FF0000"/>
                </a:solidFill>
              </a:rPr>
              <a:t> </a:t>
            </a:r>
          </a:p>
          <a:p>
            <a:endParaRPr lang="ru-RU" sz="2000" b="1" i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10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3" y="4797152"/>
            <a:ext cx="3168353" cy="206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82405"/>
            <a:ext cx="2263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Изображение 1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170" y="4365104"/>
            <a:ext cx="2568285" cy="2142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10403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548680"/>
            <a:ext cx="244827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3528" y="404664"/>
            <a:ext cx="576064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Новизна проекта: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определена структура и содержание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работы в рамках одной возрастной группы, способствующие обеспечению эмоционального, психологического и физического здоровья воспитанников;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рамках проекта планомерно реализуются инновационные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технологии в ходе образовательного процесса;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отобраны действенные формы оздоровительной работы с родителями по развитию партнерских взаимоотношений с ребенком в домашних условиях;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для достижения максимального познавательного эффекта используется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оборудование.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 разработке проекта учтены основные положения ФГОС ДО в том числе: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ходе реализации мероприятий проекта интегрированы образовательные области и виды детской деятельности, основополагающие в дошкольном детстве;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проект предусматривает взаимодействие всех участников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образовательного процесса и включает в себя средства речевого, музыкально – ритмического и физического развития.</a:t>
            </a:r>
          </a:p>
          <a:p>
            <a:pPr>
              <a:buFont typeface="Wingdings" pitchFamily="2" charset="2"/>
              <a:buChar char="ü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60648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Назначение проекта: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повышение эмоционального, психологического, физического благополучия детей;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проявление ежедневной потребности в здоровом образе жизни у всех  участников проекта.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6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509120"/>
            <a:ext cx="2483768" cy="1800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IMG_16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6652"/>
            <a:ext cx="2304256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467544" y="2492896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ориентиры: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улучшение показателей физического развития, эмоционального состояния;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снижение числа случаев заболеваний в течении года;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каждый воспитанник имеет сформированное представление о здоровом образе жизни;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повышения интереса  детей к физическим упражнениям и закаливанию;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повышение компетентности родителей в вопросах формирования к здоровому образу жизни в семье.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048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509120"/>
            <a:ext cx="2592288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IMG_062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62" y="4509120"/>
            <a:ext cx="3000334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0" y="0"/>
            <a:ext cx="9144000" cy="68580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                                                    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                                                            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0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0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252028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59832" y="476672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значимость:</a:t>
            </a:r>
          </a:p>
          <a:p>
            <a:endParaRPr lang="ru-RU" sz="16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 материалов проекта, как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так и специализированных группах дошкольной организаций, а так же в семейном воспитании;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осуществление мероприятий проекта способствует полноценному развитию каждого ребенка;</a:t>
            </a: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276872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материалы, используемые в проекте, дополняют методическое обеспечение ДОУ разработками, примененными к использованию в различных режимных моментах в течении дня;</a:t>
            </a:r>
          </a:p>
          <a:p>
            <a:pPr>
              <a:buFont typeface="Wingdings" pitchFamily="2" charset="2"/>
              <a:buChar char="ü"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инновационный  проект «Здоровье – это здорово!» имеет социальную значимость и приобретает особую остроту применительно к детям с выявленным низким уровнем физического развития и физической подготовленности, а так же с высоким уровнем заболеваемости.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02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005064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05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005064"/>
            <a:ext cx="273630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0a1d74f415455716c313a69f5a8d7d62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005064"/>
            <a:ext cx="2016224" cy="237626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1002</Words>
  <Application>Microsoft Office PowerPoint</Application>
  <PresentationFormat>Экран (4:3)</PresentationFormat>
  <Paragraphs>393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112</cp:revision>
  <dcterms:modified xsi:type="dcterms:W3CDTF">2023-06-17T09:50:45Z</dcterms:modified>
</cp:coreProperties>
</file>