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766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802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63FC-4F26-4541-B63B-CA4378A4FD6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slide" Target="slide3.xml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slide" Target="slide4.xml" TargetMode="Internal" /><Relationship Id="rId2" Type="http://schemas.openxmlformats.org/officeDocument/2006/relationships/image" Target="../media/image1.jpe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Relationship Id="rId9" Type="http://schemas.openxmlformats.org/officeDocument/2006/relationships/slide" Target="slide5.xml" TargetMode="In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7.png" /><Relationship Id="rId6" Type="http://schemas.openxmlformats.org/officeDocument/2006/relationships/image" Target="../media/image12.png" /><Relationship Id="rId7" Type="http://schemas.openxmlformats.org/officeDocument/2006/relationships/image" Target="../media/image13.png" /><Relationship Id="rId8" Type="http://schemas.openxmlformats.org/officeDocument/2006/relationships/slide" Target="slide6.xml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image" Target="../media/image7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slide" Target="slide7.xml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6570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rgbClr val="7030A0"/>
                </a:solidFill>
              </a:rPr>
              <a:t>Интерактивная игра</a:t>
            </a:r>
            <a:br>
              <a:rPr lang="ru-RU" b="1">
                <a:solidFill>
                  <a:srgbClr val="7030A0"/>
                </a:solidFill>
              </a:rPr>
            </a:br>
            <a:r>
              <a:rPr lang="ru-RU" b="1">
                <a:solidFill>
                  <a:srgbClr val="7030A0"/>
                </a:solidFill>
              </a:rPr>
              <a:t>«Помоги гномику найти свой цветок»</a:t>
            </a:r>
          </a:p>
        </p:txBody>
      </p:sp>
    </p:spTree>
    <p:extLst>
      <p:ext uri="{BB962C8B-B14F-4D97-AF65-F5344CB8AC3E}">
        <p14:creationId xmlns:p14="http://schemas.microsoft.com/office/powerpoint/2010/main" val="221920585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>
            <a:fillRect/>
          </a:stretch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rgbClr val="0070C0"/>
                </a:solidFill>
              </a:rPr>
              <a:t>Привет! Меня зовут Ира. Сегодня нам надо помочь гномикам найти каждому свой цветок. Для этого нажимай на цветок с таким настроением, как и у гномика. Если ты выполнишь верно, то цветочек появится в рамке и ты можешь переходить к следующему заданию. Перейти к следующему заданию можно, нажав на стрелку в верхнем правом углу. Удачи тебе!</a:t>
            </a: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04678825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>
            <a:fillRect/>
          </a:stretch>
        </p:blipFill>
        <p:spPr>
          <a:xfrm>
            <a:off x="254095" y="2416629"/>
            <a:ext cx="1977191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>
            <a:fillRect/>
          </a:stretch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>
            <a:fillRect/>
          </a:stretch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>
            <a:fillRect/>
          </a:stretch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>
            <a:fillRect/>
          </a:stretch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5"/>
          <a:stretch>
            <a:fillRect/>
          </a:stretch>
        </p:blipFill>
        <p:spPr>
          <a:xfrm>
            <a:off x="9724706" y="886442"/>
            <a:ext cx="2197003" cy="3060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>
            <a:fillRect/>
          </a:stretch>
        </p:blipFill>
        <p:spPr>
          <a:xfrm>
            <a:off x="10174915" y="4614454"/>
            <a:ext cx="1327542" cy="1534885"/>
          </a:xfrm>
          <a:prstGeom prst="rect">
            <a:avLst/>
          </a:prstGeom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10943301" y="137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43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>
            <a:fillRect/>
          </a:stretch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>
            <a:fillRect/>
          </a:stretch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>
            <a:fillRect/>
          </a:stretch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>
            <a:fillRect/>
          </a:stretch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>
            <a:fillRect/>
          </a:stretch>
        </p:blipFill>
        <p:spPr>
          <a:xfrm>
            <a:off x="9742476" y="878079"/>
            <a:ext cx="2179233" cy="305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>
            <a:fillRect/>
          </a:stretch>
        </p:blipFill>
        <p:spPr>
          <a:xfrm>
            <a:off x="10175125" y="4526279"/>
            <a:ext cx="1313934" cy="1711235"/>
          </a:xfrm>
          <a:prstGeom prst="rect">
            <a:avLst/>
          </a:prstGeom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10999855" y="184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4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>
            <a:fillRect/>
          </a:stretch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>
            <a:fillRect/>
          </a:stretch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>
            <a:fillRect/>
          </a:stretch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>
            <a:fillRect/>
          </a:stretch>
        </p:blipFill>
        <p:spPr>
          <a:xfrm>
            <a:off x="9624971" y="936714"/>
            <a:ext cx="1989065" cy="277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>
            <a:fillRect/>
          </a:stretch>
        </p:blipFill>
        <p:spPr>
          <a:xfrm>
            <a:off x="10228218" y="4419137"/>
            <a:ext cx="1261389" cy="166426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029802" y="175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3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>
            <a:fillRect/>
          </a:stretch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>
            <a:fillRect/>
          </a:stretch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>
            <a:fillRect/>
          </a:stretch>
        </p:blipFill>
        <p:spPr>
          <a:xfrm>
            <a:off x="9878507" y="1002574"/>
            <a:ext cx="1939834" cy="2707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>
            <a:fillRect/>
          </a:stretch>
        </p:blipFill>
        <p:spPr>
          <a:xfrm>
            <a:off x="10085407" y="4420361"/>
            <a:ext cx="1526034" cy="1661815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1122237" y="186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4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>
            <a:fillRect/>
          </a:stretch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>
            <a:fillRect/>
          </a:stretch>
        </p:blipFill>
        <p:spPr>
          <a:xfrm>
            <a:off x="9802253" y="1198118"/>
            <a:ext cx="1953163" cy="273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>
            <a:fillRect/>
          </a:stretch>
        </p:blipFill>
        <p:spPr>
          <a:xfrm>
            <a:off x="10102124" y="4349931"/>
            <a:ext cx="1492600" cy="19899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038114" y="222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1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>
            <a:fillRect/>
          </a:stretch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rgbClr val="0070C0"/>
                </a:solidFill>
              </a:rPr>
              <a:t>Ты молодец! Отлично справился с заданиями! Пока</a:t>
            </a:r>
            <a:r>
              <a:rPr lang="ru-RU"/>
              <a:t>!</a:t>
            </a:r>
          </a:p>
        </p:txBody>
      </p:sp>
      <p:sp>
        <p:nvSpPr>
          <p:cNvPr id="4" name="Прямоугольник 3">
            <a:hlinkClick action="ppaction://hlinkshowjump?jump=endshow"/>
          </p:cNvPr>
          <p:cNvSpPr/>
          <p:nvPr/>
        </p:nvSpPr>
        <p:spPr>
          <a:xfrm>
            <a:off x="1332411" y="4767943"/>
            <a:ext cx="483325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rgbClr val="0070C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9922925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</Paragraphs>
  <Slides>8</Slides>
  <Notes>0</Notes>
  <TotalTime>202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3">
      <vt:lpstr>Arial</vt:lpstr>
      <vt:lpstr>Calibri Light</vt:lpstr>
      <vt:lpstr>Calibri</vt:lpstr>
      <vt:lpstr>Arial Black</vt:lpstr>
      <vt:lpstr>Тема Office</vt:lpstr>
      <vt:lpstr>Интерактивная игра«Помоги гномику найти свой цветок»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Интерактивная игра «Помоги гномику найти свой цветок»</dc:title>
  <dc:creator>Пользователь Windows</dc:creator>
  <cp:lastModifiedBy>Marina</cp:lastModifiedBy>
  <cp:revision>7</cp:revision>
  <dcterms:created xsi:type="dcterms:W3CDTF">2020-04-12T09:02:49Z</dcterms:created>
  <dcterms:modified xsi:type="dcterms:W3CDTF">2023-02-15T19:00:31Z</dcterms:modified>
</cp:coreProperties>
</file>