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7" r:id="rId4"/>
    <p:sldId id="268" r:id="rId5"/>
    <p:sldId id="269" r:id="rId6"/>
    <p:sldId id="270" r:id="rId7"/>
    <p:sldId id="272" r:id="rId8"/>
  </p:sldIdLst>
  <p:sldSz cx="12192000" cy="6858000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9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F8CD-741C-4264-9ABF-50E7DAAA4CBC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E8C0-6220-4EF3-A1E6-1D1F90C2C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04706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F8CD-741C-4264-9ABF-50E7DAAA4CBC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E8C0-6220-4EF3-A1E6-1D1F90C2C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578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EF8CD-741C-4264-9ABF-50E7DAAA4CBC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3E8C0-6220-4EF3-A1E6-1D1F90C2C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82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slide" Target="slide4.xml"/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2.pn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3.jpeg"/><Relationship Id="rId7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slide" Target="slide5.xml"/><Relationship Id="rId5" Type="http://schemas.openxmlformats.org/officeDocument/2006/relationships/image" Target="../media/image5.jpeg"/><Relationship Id="rId10" Type="http://schemas.openxmlformats.org/officeDocument/2006/relationships/image" Target="../media/image11.jpeg"/><Relationship Id="rId4" Type="http://schemas.openxmlformats.org/officeDocument/2006/relationships/image" Target="../media/image2.png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3.jpeg"/><Relationship Id="rId7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12.png"/><Relationship Id="rId9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slide" Target="slide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1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avatars.mds.yandex.net/get-pdb/2506526/f6b0f3fe-0414-42b4-a769-8df4fbcae236/s1200?webp=fa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4" r="-283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5802" y="2243883"/>
            <a:ext cx="11470341" cy="271630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Интерактивная игра</a:t>
            </a:r>
            <a:b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«Соберем </a:t>
            </a:r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настроение»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6"/>
            <a:ext cx="9144000" cy="2955517"/>
          </a:xfrm>
        </p:spPr>
        <p:txBody>
          <a:bodyPr/>
          <a:lstStyle/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329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_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1" t="63406" r="76215" b="8121"/>
          <a:stretch>
            <a:fillRect/>
          </a:stretch>
        </p:blipFill>
        <p:spPr bwMode="auto">
          <a:xfrm>
            <a:off x="7372562" y="2455818"/>
            <a:ext cx="4819438" cy="4104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352697" y="391884"/>
            <a:ext cx="6701246" cy="4728755"/>
          </a:xfrm>
          <a:prstGeom prst="wedgeRoundRectCallout">
            <a:avLst>
              <a:gd name="adj1" fmla="val 61835"/>
              <a:gd name="adj2" fmla="val 34293"/>
              <a:gd name="adj3" fmla="val 16667"/>
            </a:avLst>
          </a:prstGeom>
          <a:solidFill>
            <a:sysClr val="window" lastClr="FFFFFF"/>
          </a:solidFill>
          <a:ln w="762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3200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Привет! Меня зовут Грусть. Помоги мне и моим друзьям собрать эмоции. Для этого выбери глаза и рот в соответствии с настроением интерески. Чтобы перейти к следующей странице нажми на синюю стрелку в верхнем правом углу. Удачи тебе!</a:t>
            </a:r>
          </a:p>
        </p:txBody>
      </p:sp>
      <p:sp>
        <p:nvSpPr>
          <p:cNvPr id="4" name="Прямоугольник 3">
            <a:hlinkClick r:id="rId3" action="ppaction://hlinksldjump"/>
          </p:cNvPr>
          <p:cNvSpPr/>
          <p:nvPr/>
        </p:nvSpPr>
        <p:spPr>
          <a:xfrm>
            <a:off x="1469571" y="5526807"/>
            <a:ext cx="4467497" cy="914400"/>
          </a:xfrm>
          <a:prstGeom prst="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4472C4">
                <a:lumMod val="60000"/>
                <a:lumOff val="40000"/>
              </a:srgb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3600" b="1" i="0" u="none" strike="noStrike" kern="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НАЧАТЬ ИГРУ</a:t>
            </a:r>
          </a:p>
        </p:txBody>
      </p:sp>
    </p:spTree>
    <p:extLst>
      <p:ext uri="{BB962C8B-B14F-4D97-AF65-F5344CB8AC3E}">
        <p14:creationId xmlns:p14="http://schemas.microsoft.com/office/powerpoint/2010/main" val="167531904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s://avatars.mds.yandex.net/get-pdb/2506526/f6b0f3fe-0414-42b4-a769-8df4fbcae236/s1200?webp=fa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3" r="38618"/>
          <a:stretch>
            <a:fillRect/>
          </a:stretch>
        </p:blipFill>
        <p:spPr bwMode="auto">
          <a:xfrm>
            <a:off x="0" y="0"/>
            <a:ext cx="62440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psv4.userapi.com/c848128/u577783768/docs/d7/c8312721dc2b/doc347263849_469410166.jpg?extra=9rXJOzvdtCE2I2Ecp7SFahYCU065QEkHJo4gQGXF9hWrxdsTlpAj76sHX0QYOVNp3rfKkrY7Zd25VlVrqpsPlVUQfIp8_jNpTymyib9RyqMZISFqH6PHsUSJqt6p3ae-C3goGjYcSaYBMIMU0S87Xg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69" b="6850"/>
          <a:stretch>
            <a:fillRect/>
          </a:stretch>
        </p:blipFill>
        <p:spPr bwMode="auto">
          <a:xfrm>
            <a:off x="6328954" y="196572"/>
            <a:ext cx="3221536" cy="424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_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58" t="50542" r="47313" b="7318"/>
          <a:stretch>
            <a:fillRect/>
          </a:stretch>
        </p:blipFill>
        <p:spPr bwMode="auto">
          <a:xfrm>
            <a:off x="2413412" y="2502818"/>
            <a:ext cx="3788937" cy="3873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398" y="735621"/>
            <a:ext cx="1920240" cy="96926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7393" y="1986232"/>
            <a:ext cx="1859280" cy="9144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3697" y="3181979"/>
            <a:ext cx="1712976" cy="95097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8203" y="4570330"/>
            <a:ext cx="1652016" cy="98145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836" y="6080672"/>
            <a:ext cx="1859280" cy="59131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3350" y="5861216"/>
            <a:ext cx="1542288" cy="81076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3697" y="4804759"/>
            <a:ext cx="2084832" cy="54254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049" y="979035"/>
            <a:ext cx="1920240" cy="96926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714" y="2502818"/>
            <a:ext cx="1652016" cy="98145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428" y="4884419"/>
            <a:ext cx="1670304" cy="1018032"/>
          </a:xfrm>
          <a:prstGeom prst="rect">
            <a:avLst/>
          </a:prstGeom>
        </p:spPr>
      </p:pic>
      <p:sp>
        <p:nvSpPr>
          <p:cNvPr id="15" name="Стрелка вправо 14">
            <a:hlinkClick r:id="rId13" action="ppaction://hlinksldjump"/>
          </p:cNvPr>
          <p:cNvSpPr/>
          <p:nvPr/>
        </p:nvSpPr>
        <p:spPr>
          <a:xfrm>
            <a:off x="10996113" y="25098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5047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s://avatars.mds.yandex.net/get-pdb/2506526/f6b0f3fe-0414-42b4-a769-8df4fbcae236/s1200?webp=fa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3" r="38618"/>
          <a:stretch>
            <a:fillRect/>
          </a:stretch>
        </p:blipFill>
        <p:spPr bwMode="auto">
          <a:xfrm>
            <a:off x="0" y="0"/>
            <a:ext cx="62440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psv4.userapi.com/c848128/u577783768/docs/d7/c8312721dc2b/doc347263849_469410166.jpg?extra=9rXJOzvdtCE2I2Ecp7SFahYCU065QEkHJo4gQGXF9hWrxdsTlpAj76sHX0QYOVNp3rfKkrY7Zd25VlVrqpsPlVUQfIp8_jNpTymyib9RyqMZISFqH6PHsUSJqt6p3ae-C3goGjYcSaYBMIMU0S87Xg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69" b="6850"/>
          <a:stretch>
            <a:fillRect/>
          </a:stretch>
        </p:blipFill>
        <p:spPr bwMode="auto">
          <a:xfrm>
            <a:off x="6328954" y="196572"/>
            <a:ext cx="3221536" cy="424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 descr="_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54" t="6588" r="20016" b="54782"/>
          <a:stretch>
            <a:fillRect/>
          </a:stretch>
        </p:blipFill>
        <p:spPr bwMode="auto">
          <a:xfrm>
            <a:off x="2625634" y="2611817"/>
            <a:ext cx="3470336" cy="2971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995" y="738051"/>
            <a:ext cx="1859280" cy="9144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995" y="2136329"/>
            <a:ext cx="1712976" cy="95097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8715" y="4651081"/>
            <a:ext cx="1859280" cy="59131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491" y="5354707"/>
            <a:ext cx="1542288" cy="81076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320" y="3561169"/>
            <a:ext cx="2084832" cy="54254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428" y="5534980"/>
            <a:ext cx="1670304" cy="101803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082" y="1356795"/>
            <a:ext cx="1859280" cy="591312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306" y="2791329"/>
            <a:ext cx="2084832" cy="542544"/>
          </a:xfrm>
          <a:prstGeom prst="rect">
            <a:avLst/>
          </a:prstGeom>
        </p:spPr>
      </p:pic>
      <p:sp>
        <p:nvSpPr>
          <p:cNvPr id="13" name="Стрелка вправо 12">
            <a:hlinkClick r:id="rId11" action="ppaction://hlinksldjump"/>
          </p:cNvPr>
          <p:cNvSpPr/>
          <p:nvPr/>
        </p:nvSpPr>
        <p:spPr>
          <a:xfrm>
            <a:off x="11007635" y="2187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1987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s://avatars.mds.yandex.net/get-pdb/2506526/f6b0f3fe-0414-42b4-a769-8df4fbcae236/s1200?webp=fa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3" r="38618"/>
          <a:stretch>
            <a:fillRect/>
          </a:stretch>
        </p:blipFill>
        <p:spPr bwMode="auto">
          <a:xfrm>
            <a:off x="0" y="0"/>
            <a:ext cx="62440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psv4.userapi.com/c848128/u577783768/docs/d7/c8312721dc2b/doc347263849_469410166.jpg?extra=9rXJOzvdtCE2I2Ecp7SFahYCU065QEkHJo4gQGXF9hWrxdsTlpAj76sHX0QYOVNp3rfKkrY7Zd25VlVrqpsPlVUQfIp8_jNpTymyib9RyqMZISFqH6PHsUSJqt6p3ae-C3goGjYcSaYBMIMU0S87Xg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69" b="6850"/>
          <a:stretch>
            <a:fillRect/>
          </a:stretch>
        </p:blipFill>
        <p:spPr bwMode="auto">
          <a:xfrm>
            <a:off x="6328954" y="196572"/>
            <a:ext cx="3221536" cy="424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9728" y="1639401"/>
            <a:ext cx="3930667" cy="414648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8806" y="960120"/>
            <a:ext cx="1859280" cy="9144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0798" y="4834911"/>
            <a:ext cx="1712976" cy="95097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272" y="3429000"/>
            <a:ext cx="1542288" cy="81076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970" y="5140670"/>
            <a:ext cx="1670304" cy="101803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234" y="1163913"/>
            <a:ext cx="1712976" cy="95097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578" y="2676846"/>
            <a:ext cx="1542288" cy="810768"/>
          </a:xfrm>
          <a:prstGeom prst="rect">
            <a:avLst/>
          </a:prstGeom>
        </p:spPr>
      </p:pic>
      <p:sp>
        <p:nvSpPr>
          <p:cNvPr id="11" name="Стрелка вправо 10">
            <a:hlinkClick r:id="rId9" action="ppaction://hlinksldjump"/>
          </p:cNvPr>
          <p:cNvSpPr/>
          <p:nvPr/>
        </p:nvSpPr>
        <p:spPr>
          <a:xfrm>
            <a:off x="10968446" y="5921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792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s://avatars.mds.yandex.net/get-pdb/2506526/f6b0f3fe-0414-42b4-a769-8df4fbcae236/s1200?webp=fa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3" r="38618"/>
          <a:stretch>
            <a:fillRect/>
          </a:stretch>
        </p:blipFill>
        <p:spPr bwMode="auto">
          <a:xfrm>
            <a:off x="0" y="0"/>
            <a:ext cx="62440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psv4.userapi.com/c848128/u577783768/docs/d7/c8312721dc2b/doc347263849_469410166.jpg?extra=9rXJOzvdtCE2I2Ecp7SFahYCU065QEkHJo4gQGXF9hWrxdsTlpAj76sHX0QYOVNp3rfKkrY7Zd25VlVrqpsPlVUQfIp8_jNpTymyib9RyqMZISFqH6PHsUSJqt6p3ae-C3goGjYcSaYBMIMU0S87Xg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69" b="6850"/>
          <a:stretch>
            <a:fillRect/>
          </a:stretch>
        </p:blipFill>
        <p:spPr bwMode="auto">
          <a:xfrm>
            <a:off x="6328954" y="196572"/>
            <a:ext cx="3221536" cy="424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9" descr="_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1" t="63406" r="76215" b="8121"/>
          <a:stretch>
            <a:fillRect/>
          </a:stretch>
        </p:blipFill>
        <p:spPr bwMode="auto">
          <a:xfrm>
            <a:off x="2377625" y="2518047"/>
            <a:ext cx="3595869" cy="3062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367" y="5126978"/>
            <a:ext cx="1670304" cy="101803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570" y="882178"/>
            <a:ext cx="1670304" cy="101803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398" y="3591900"/>
            <a:ext cx="1859280" cy="9144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464" y="2585816"/>
            <a:ext cx="1859280" cy="914400"/>
          </a:xfrm>
          <a:prstGeom prst="rect">
            <a:avLst/>
          </a:prstGeom>
        </p:spPr>
      </p:pic>
      <p:sp>
        <p:nvSpPr>
          <p:cNvPr id="9" name="Стрелка вправо 8">
            <a:hlinkClick r:id="rId7" action="ppaction://hlinksldjump"/>
          </p:cNvPr>
          <p:cNvSpPr/>
          <p:nvPr/>
        </p:nvSpPr>
        <p:spPr>
          <a:xfrm>
            <a:off x="11116492" y="1965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4593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_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1" t="63406" r="76215" b="8121"/>
          <a:stretch>
            <a:fillRect/>
          </a:stretch>
        </p:blipFill>
        <p:spPr bwMode="auto">
          <a:xfrm>
            <a:off x="7202745" y="378823"/>
            <a:ext cx="4819438" cy="4104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692330" y="803365"/>
            <a:ext cx="6191795" cy="1998619"/>
          </a:xfrm>
          <a:prstGeom prst="wedgeRoundRectCallout">
            <a:avLst>
              <a:gd name="adj1" fmla="val 61835"/>
              <a:gd name="adj2" fmla="val 34293"/>
              <a:gd name="adj3" fmla="val 16667"/>
            </a:avLst>
          </a:prstGeom>
          <a:solidFill>
            <a:sysClr val="window" lastClr="FFFFFF"/>
          </a:solidFill>
          <a:ln w="762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3200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Ты молодец! Справился с таким сложным заданием! Пока!</a:t>
            </a:r>
          </a:p>
        </p:txBody>
      </p:sp>
      <p:sp>
        <p:nvSpPr>
          <p:cNvPr id="4" name="Прямоугольник 3">
            <a:hlinkClick r:id="" action="ppaction://hlinkshowjump?jump=endshow"/>
          </p:cNvPr>
          <p:cNvSpPr/>
          <p:nvPr/>
        </p:nvSpPr>
        <p:spPr>
          <a:xfrm>
            <a:off x="1250767" y="5513744"/>
            <a:ext cx="5074920" cy="914400"/>
          </a:xfrm>
          <a:prstGeom prst="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4472C4">
                <a:lumMod val="60000"/>
                <a:lumOff val="40000"/>
              </a:srgb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36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ЗАВЕРШИТЬ ИГРУ</a:t>
            </a:r>
          </a:p>
        </p:txBody>
      </p:sp>
    </p:spTree>
    <p:extLst>
      <p:ext uri="{BB962C8B-B14F-4D97-AF65-F5344CB8AC3E}">
        <p14:creationId xmlns:p14="http://schemas.microsoft.com/office/powerpoint/2010/main" val="3005313523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60</Words>
  <Application>Microsoft Office PowerPoint</Application>
  <PresentationFormat>Произвольный</PresentationFormat>
  <Paragraphs>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Интерактивная игра «Соберем настроение»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Интерактивная игра «Интерески собирают настроение»</dc:title>
  <dc:creator>Пользователь Windows</dc:creator>
  <cp:lastModifiedBy>Janna</cp:lastModifiedBy>
  <cp:revision>14</cp:revision>
  <dcterms:created xsi:type="dcterms:W3CDTF">2020-04-16T06:37:14Z</dcterms:created>
  <dcterms:modified xsi:type="dcterms:W3CDTF">2025-03-11T12:02:19Z</dcterms:modified>
</cp:coreProperties>
</file>